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Rg st="1" end="16"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5525"/>
    <p:restoredTop sz="94665"/>
  </p:normalViewPr>
  <p:slideViewPr>
    <p:cSldViewPr>
      <p:cViewPr>
        <p:scale>
          <a:sx n="60" d="100"/>
          <a:sy n="60" d="100"/>
        </p:scale>
        <p:origin x="-1392" y="-96"/>
      </p:cViewPr>
      <p:guideLst>
        <p:guide orient="horz" pos="323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.png"  /><Relationship Id="rId2" Type="http://schemas.openxmlformats.org/officeDocument/2006/relationships/image" Target="../media/image5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41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6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7.png"  /><Relationship Id="rId2" Type="http://schemas.openxmlformats.org/officeDocument/2006/relationships/image" Target="../media/image46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52.png"  /><Relationship Id="rId8" Type="http://schemas.openxmlformats.org/officeDocument/2006/relationships/image" Target="../media/image41.png"  /><Relationship Id="rId9" Type="http://schemas.openxmlformats.org/officeDocument/2006/relationships/image" Target="../media/image6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6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12" Type="http://schemas.openxmlformats.org/officeDocument/2006/relationships/image" Target="../media/image80.png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1.png"  /><Relationship Id="rId11" Type="http://schemas.openxmlformats.org/officeDocument/2006/relationships/image" Target="../media/image102.png"  /><Relationship Id="rId12" Type="http://schemas.openxmlformats.org/officeDocument/2006/relationships/image" Target="../media/image103.png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Relationship Id="rId8" Type="http://schemas.openxmlformats.org/officeDocument/2006/relationships/image" Target="../media/image99.png"  /><Relationship Id="rId9" Type="http://schemas.openxmlformats.org/officeDocument/2006/relationships/image" Target="../media/image10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4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0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0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0.png"  /><Relationship Id="rId4" Type="http://schemas.openxmlformats.org/officeDocument/2006/relationships/image" Target="../media/image21.jpeg"  /><Relationship Id="rId5" Type="http://schemas.openxmlformats.org/officeDocument/2006/relationships/image" Target="../media/image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0.png"  /><Relationship Id="rId8" Type="http://schemas.openxmlformats.org/officeDocument/2006/relationships/image" Target="../media/image2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3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2" Type="http://schemas.openxmlformats.org/officeDocument/2006/relationships/image" Target="../media/image5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3.png"  /><Relationship Id="rId11" Type="http://schemas.openxmlformats.org/officeDocument/2006/relationships/image" Target="../media/image54.png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4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10" y="8016386"/>
            <a:ext cx="8685147" cy="1849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47041" y="569927"/>
            <a:ext cx="5083072" cy="21466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5436" y="5563115"/>
            <a:ext cx="3203344" cy="887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11485" y="2847175"/>
            <a:ext cx="3062744" cy="3085714"/>
            <a:chOff x="7611485" y="2847175"/>
            <a:chExt cx="3062744" cy="30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1485" y="2847175"/>
              <a:ext cx="306274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3733" y="-8044615"/>
            <a:ext cx="18439840" cy="11414262"/>
            <a:chOff x="-23733" y="-8044615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23733" y="-8044615"/>
              <a:ext cx="18439840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5176" y="691112"/>
            <a:ext cx="8931122" cy="1063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551719" y="757946"/>
            <a:ext cx="4260787" cy="8884107"/>
            <a:chOff x="1551719" y="757946"/>
            <a:chExt cx="4260787" cy="8884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210804" y="-3318863"/>
              <a:ext cx="8523810" cy="1777142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51719" y="757946"/>
              <a:ext cx="4260787" cy="88841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629" y="3851563"/>
            <a:ext cx="9523022" cy="1010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25231" y="4762450"/>
            <a:ext cx="9559473" cy="11428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533267" y="6551652"/>
            <a:ext cx="8990188" cy="497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533267" y="7172223"/>
            <a:ext cx="8990188" cy="497822"/>
          </a:xfrm>
          <a:prstGeom prst="rect">
            <a:avLst/>
          </a:prstGeom>
        </p:spPr>
      </p:pic>
      <p:pic>
        <p:nvPicPr>
          <p:cNvPr id="1003" name=""/>
          <p:cNvPicPr>
            <a:picLocks noChangeAspect="1"/>
          </p:cNvPicPr>
          <p:nvPr/>
        </p:nvPicPr>
        <p:blipFill rotWithShape="1">
          <a:blip r:embed="rId10"/>
          <a:srcRect t="2960" r="-260" b="5190"/>
          <a:stretch>
            <a:fillRect/>
          </a:stretch>
        </p:blipFill>
        <p:spPr>
          <a:xfrm>
            <a:off x="1828800" y="1828799"/>
            <a:ext cx="3721570" cy="701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3733" y="-8044615"/>
            <a:ext cx="18439840" cy="11414262"/>
            <a:chOff x="-23733" y="-8044615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23733" y="-8044615"/>
              <a:ext cx="18439840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176" y="691112"/>
            <a:ext cx="6321845" cy="10634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315" y="6458305"/>
            <a:ext cx="7946068" cy="5652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0534" y="3851563"/>
            <a:ext cx="4774054" cy="1010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7136" y="4762450"/>
            <a:ext cx="7702665" cy="1142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113914" y="700803"/>
            <a:ext cx="4260787" cy="8884107"/>
            <a:chOff x="12113914" y="700803"/>
            <a:chExt cx="4260787" cy="88841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351390" y="-3376006"/>
              <a:ext cx="8523810" cy="1777142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13914" y="700803"/>
              <a:ext cx="4260787" cy="88841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315" y="7172218"/>
            <a:ext cx="6194841" cy="497822"/>
          </a:xfrm>
          <a:prstGeom prst="rect">
            <a:avLst/>
          </a:prstGeom>
        </p:spPr>
      </p:pic>
      <p:pic>
        <p:nvPicPr>
          <p:cNvPr id="1004" name=""/>
          <p:cNvPicPr>
            <a:picLocks noChangeAspect="1"/>
          </p:cNvPicPr>
          <p:nvPr/>
        </p:nvPicPr>
        <p:blipFill rotWithShape="1">
          <a:blip r:embed="rId10"/>
          <a:srcRect t="2960" r="-260" b="5190"/>
          <a:stretch>
            <a:fillRect/>
          </a:stretch>
        </p:blipFill>
        <p:spPr>
          <a:xfrm>
            <a:off x="12309122" y="1676399"/>
            <a:ext cx="3883377" cy="731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006f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7887" y="3946582"/>
            <a:ext cx="9849991" cy="2857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6809132" y="180283"/>
            <a:ext cx="1209524" cy="1219048"/>
            <a:chOff x="16809132" y="180283"/>
            <a:chExt cx="1209524" cy="1219048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6809132" y="180283"/>
              <a:ext cx="1205434" cy="1214475"/>
              <a:chOff x="16809132" y="180283"/>
              <a:chExt cx="1205434" cy="121447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6809132" y="180283"/>
                <a:ext cx="1205434" cy="121447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 rot="0"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94563" y="6212488"/>
            <a:ext cx="10333556" cy="1170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977" y="344313"/>
            <a:ext cx="10302574" cy="9613949"/>
            <a:chOff x="8336977" y="344313"/>
            <a:chExt cx="10302574" cy="9613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336977" y="344313"/>
              <a:ext cx="10302574" cy="9613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773" y="1747200"/>
            <a:ext cx="7324018" cy="1722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978" y="1225244"/>
            <a:ext cx="3389789" cy="797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27866" y="1482190"/>
            <a:ext cx="6596062" cy="9324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2200" y="4809527"/>
            <a:ext cx="6038604" cy="505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6261" y="8151733"/>
            <a:ext cx="657139" cy="3588093"/>
            <a:chOff x="10236261" y="8151733"/>
            <a:chExt cx="657139" cy="3588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60000">
              <a:off x="10236261" y="8151733"/>
              <a:ext cx="657139" cy="3588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90498" y="2284796"/>
            <a:ext cx="3983874" cy="8306719"/>
            <a:chOff x="2890498" y="2284796"/>
            <a:chExt cx="3983874" cy="83067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237209" y="-1530398"/>
              <a:ext cx="7971429" cy="166190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890498" y="2284796"/>
              <a:ext cx="3983874" cy="8306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03991" y="5142857"/>
            <a:ext cx="3697340" cy="2569651"/>
            <a:chOff x="2803991" y="5142857"/>
            <a:chExt cx="3697340" cy="25696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3991" y="5142857"/>
              <a:ext cx="3697340" cy="25696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71248" y="6786038"/>
            <a:ext cx="6038604" cy="10790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78867" y="5716105"/>
            <a:ext cx="6038604" cy="5861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503" y="325265"/>
            <a:ext cx="10302574" cy="9613949"/>
            <a:chOff x="-420503" y="325265"/>
            <a:chExt cx="10302574" cy="9613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420503" y="325265"/>
              <a:ext cx="10302574" cy="9613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88938" y="5372187"/>
            <a:ext cx="1376287" cy="1927359"/>
            <a:chOff x="3788938" y="5372187"/>
            <a:chExt cx="1376287" cy="1927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938" y="5372187"/>
              <a:ext cx="1376287" cy="19273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974" y="2401136"/>
            <a:ext cx="6560805" cy="797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2972" y="1482190"/>
            <a:ext cx="5542245" cy="1582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4832" y="-1476838"/>
            <a:ext cx="657139" cy="3588093"/>
            <a:chOff x="7464832" y="-1476838"/>
            <a:chExt cx="657139" cy="35880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760000">
              <a:off x="7464832" y="-1476838"/>
              <a:ext cx="657139" cy="35880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294" y="2050656"/>
            <a:ext cx="6179636" cy="9101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4105" y="4809524"/>
            <a:ext cx="4854260" cy="5982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629" y="6690800"/>
            <a:ext cx="4541374" cy="11390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1248" y="5716105"/>
            <a:ext cx="4164868" cy="5861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9705" y="1747200"/>
            <a:ext cx="8865684" cy="17223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54902" y="1225244"/>
            <a:ext cx="8549174" cy="797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77343" y="4021581"/>
            <a:ext cx="6171429" cy="4628571"/>
            <a:chOff x="10677343" y="4021581"/>
            <a:chExt cx="6171429" cy="46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7343" y="4021581"/>
              <a:ext cx="6171429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336977" y="344313"/>
            <a:ext cx="10302574" cy="9613949"/>
            <a:chOff x="8336977" y="344313"/>
            <a:chExt cx="10302574" cy="9613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336977" y="344313"/>
              <a:ext cx="10302574" cy="9613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7773" y="1747200"/>
            <a:ext cx="7563239" cy="1722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2978" y="1225244"/>
            <a:ext cx="4215314" cy="797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27866" y="1482190"/>
            <a:ext cx="6577352" cy="1582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52200" y="4902074"/>
            <a:ext cx="6038604" cy="4935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236261" y="8151733"/>
            <a:ext cx="657139" cy="3588093"/>
            <a:chOff x="10236261" y="8151733"/>
            <a:chExt cx="657139" cy="3588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20640000">
              <a:off x="10236261" y="8151733"/>
              <a:ext cx="657139" cy="3588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890498" y="2284796"/>
            <a:ext cx="3983874" cy="8306719"/>
            <a:chOff x="2890498" y="2284796"/>
            <a:chExt cx="3983874" cy="83067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237209" y="-1530398"/>
              <a:ext cx="7971429" cy="166190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2890498" y="2284796"/>
              <a:ext cx="3983874" cy="83067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671248" y="6553246"/>
            <a:ext cx="6038604" cy="7808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678867" y="5903893"/>
            <a:ext cx="6038604" cy="4935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953696" y="4672682"/>
            <a:ext cx="3530948" cy="3530948"/>
            <a:chOff x="2953696" y="4672682"/>
            <a:chExt cx="3530948" cy="3530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953696" y="4672682"/>
              <a:ext cx="3530948" cy="35309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006f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7887" y="3946582"/>
            <a:ext cx="8172518" cy="2857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6809132" y="180283"/>
            <a:ext cx="1209524" cy="1219048"/>
            <a:chOff x="16809132" y="180283"/>
            <a:chExt cx="1209524" cy="1219048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6809132" y="180283"/>
              <a:ext cx="1205434" cy="1214475"/>
              <a:chOff x="16809132" y="180283"/>
              <a:chExt cx="1205434" cy="121447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6809132" y="180283"/>
                <a:ext cx="1205434" cy="121447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 rot="0"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94564" y="6212488"/>
            <a:ext cx="8901530" cy="1142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006f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7887" y="3946582"/>
            <a:ext cx="9053869" cy="2857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6809132" y="180283"/>
            <a:ext cx="1209524" cy="1219048"/>
            <a:chOff x="16809132" y="180283"/>
            <a:chExt cx="1209524" cy="1219048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6809132" y="180283"/>
              <a:ext cx="1205434" cy="1214475"/>
              <a:chOff x="16809132" y="180283"/>
              <a:chExt cx="1205434" cy="121447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6809132" y="180283"/>
                <a:ext cx="1205434" cy="121447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 rot="0"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94564" y="6212488"/>
            <a:ext cx="6806348" cy="1142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80348" y="1281823"/>
            <a:ext cx="12913892" cy="7722068"/>
            <a:chOff x="-2580348" y="1281823"/>
            <a:chExt cx="12913892" cy="7722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580348" y="1281823"/>
              <a:ext cx="12913892" cy="7722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01" y="2057143"/>
            <a:ext cx="6125487" cy="6171429"/>
            <a:chOff x="432901" y="2057143"/>
            <a:chExt cx="61254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01" y="2057143"/>
              <a:ext cx="6125487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1221" y="3946582"/>
            <a:ext cx="9198732" cy="2857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93480"/>
            <a:ext cx="18439841" cy="11414262"/>
            <a:chOff x="0" y="1793480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3480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022" y="712453"/>
            <a:ext cx="2984315" cy="16059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5900" y="5658022"/>
            <a:ext cx="2602869" cy="1893747"/>
            <a:chOff x="1665900" y="5658022"/>
            <a:chExt cx="2602869" cy="18937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65900" y="5658022"/>
              <a:ext cx="2602869" cy="1893747"/>
              <a:chOff x="1665900" y="5658022"/>
              <a:chExt cx="2602869" cy="18937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5900" y="5658022"/>
                <a:ext cx="2602869" cy="189374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0262" y="6234166"/>
              <a:ext cx="2435960" cy="774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58913" y="5677069"/>
            <a:ext cx="2602869" cy="1893747"/>
            <a:chOff x="7858913" y="5677069"/>
            <a:chExt cx="2602869" cy="1893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8913" y="5677069"/>
              <a:ext cx="2602869" cy="1893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30399" y="5673531"/>
            <a:ext cx="2602869" cy="1893747"/>
            <a:chOff x="4730399" y="5673531"/>
            <a:chExt cx="2602869" cy="18937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30399" y="5673531"/>
              <a:ext cx="2602869" cy="1893747"/>
              <a:chOff x="4730399" y="5673531"/>
              <a:chExt cx="2602869" cy="189374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30399" y="5673531"/>
                <a:ext cx="2602869" cy="189374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5223" y="6074429"/>
              <a:ext cx="2177380" cy="13459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22039" y="5658022"/>
            <a:ext cx="2602869" cy="1893747"/>
            <a:chOff x="10922039" y="5658022"/>
            <a:chExt cx="2602869" cy="18937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039" y="5658022"/>
              <a:ext cx="2602869" cy="18937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01954" y="6208754"/>
            <a:ext cx="1142461" cy="8245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48209" y="5664007"/>
            <a:ext cx="2930931" cy="1893747"/>
            <a:chOff x="13948209" y="5664007"/>
            <a:chExt cx="2930931" cy="18937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48209" y="5664007"/>
              <a:ext cx="2602869" cy="1893747"/>
              <a:chOff x="13948209" y="5664007"/>
              <a:chExt cx="2602869" cy="18937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48209" y="5664007"/>
                <a:ext cx="2602869" cy="189374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42454" y="6214737"/>
              <a:ext cx="1651395" cy="8245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32061" y="6021852"/>
            <a:ext cx="2177382" cy="1345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887" y="3946582"/>
            <a:ext cx="10688314" cy="2857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9133" y="180283"/>
            <a:ext cx="1209524" cy="1219048"/>
            <a:chOff x="16809133" y="180283"/>
            <a:chExt cx="1209524" cy="1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809133" y="180283"/>
              <a:ext cx="1205434" cy="1214475"/>
              <a:chOff x="16809133" y="180283"/>
              <a:chExt cx="1205434" cy="121447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809133" y="180283"/>
                <a:ext cx="1205434" cy="121447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3733" y="-8044615"/>
            <a:ext cx="18439840" cy="11414262"/>
            <a:chOff x="-23733" y="-8044615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23733" y="-8044615"/>
              <a:ext cx="18439840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176" y="691112"/>
            <a:ext cx="2722527" cy="1063487"/>
          </a:xfrm>
          <a:prstGeom prst="rect">
            <a:avLst/>
          </a:prstGeom>
        </p:spPr>
      </p:pic>
      <p:pic>
        <p:nvPicPr>
          <p:cNvPr id="1002" name=""/>
          <p:cNvPicPr>
            <a:picLocks noChangeAspect="1"/>
          </p:cNvPicPr>
          <p:nvPr/>
        </p:nvPicPr>
        <p:blipFill rotWithShape="1">
          <a:blip r:embed="rId4"/>
          <a:srcRect l="20830"/>
          <a:stretch>
            <a:fillRect/>
          </a:stretch>
        </p:blipFill>
        <p:spPr>
          <a:xfrm>
            <a:off x="685800" y="4049127"/>
            <a:ext cx="8305800" cy="5628272"/>
          </a:xfrm>
          <a:prstGeom prst="rect">
            <a:avLst/>
          </a:prstGeom>
        </p:spPr>
      </p:pic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1799" y="3429000"/>
            <a:ext cx="6629400" cy="662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3733" y="-8044615"/>
            <a:ext cx="18439840" cy="11414262"/>
            <a:chOff x="-23733" y="-8044615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-23733" y="-8044615"/>
              <a:ext cx="18439840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812848" y="3936314"/>
            <a:ext cx="16999244" cy="6061350"/>
            <a:chOff x="812848" y="3936314"/>
            <a:chExt cx="16999244" cy="6061350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812848" y="3936314"/>
              <a:ext cx="8576626" cy="6061350"/>
              <a:chOff x="812848" y="3936314"/>
              <a:chExt cx="8576626" cy="6061350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015446" y="3936314"/>
                <a:ext cx="6171429" cy="4358571"/>
                <a:chOff x="2015446" y="3936314"/>
                <a:chExt cx="6171429" cy="435857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015446" y="3936314"/>
                  <a:ext cx="6171429" cy="435857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24224" y="8206262"/>
                <a:ext cx="7626483" cy="1849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9235467" y="3941076"/>
              <a:ext cx="8576626" cy="5532778"/>
              <a:chOff x="9235467" y="3941076"/>
              <a:chExt cx="8576626" cy="5532778"/>
            </a:xfrm>
          </p:grpSpPr>
          <p:grpSp>
            <p:nvGrpSpPr>
              <p:cNvPr id="1006" name="그룹 1006"/>
              <p:cNvGrpSpPr/>
              <p:nvPr/>
            </p:nvGrpSpPr>
            <p:grpSpPr>
              <a:xfrm rot="0">
                <a:off x="10430667" y="3941076"/>
                <a:ext cx="6171429" cy="4744286"/>
                <a:chOff x="10430667" y="3941076"/>
                <a:chExt cx="6171429" cy="474428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0430667" y="3941076"/>
                  <a:ext cx="6171429" cy="4744286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146843" y="8520547"/>
                <a:ext cx="7147914" cy="1063488"/>
              </a:xfrm>
              <a:prstGeom prst="rect">
                <a:avLst/>
              </a:prstGeom>
            </p:spPr>
          </p:pic>
        </p:grpSp>
      </p:grpSp>
      <p:pic>
        <p:nvPicPr>
          <p:cNvPr id="1007" name="Object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5176" y="691112"/>
            <a:ext cx="2722527" cy="1063487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34600" y="4260991"/>
            <a:ext cx="6705600" cy="4197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12008" y="936324"/>
            <a:ext cx="14950954" cy="8413066"/>
            <a:chOff x="7512008" y="936324"/>
            <a:chExt cx="14950954" cy="84130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512008" y="936324"/>
              <a:ext cx="14950954" cy="84130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966" y="810462"/>
            <a:ext cx="6522347" cy="3154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509" y="3714795"/>
            <a:ext cx="5475782" cy="10634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978" y="5191407"/>
            <a:ext cx="6718829" cy="3265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9788" y="901778"/>
            <a:ext cx="5571000" cy="8709568"/>
            <a:chOff x="12149788" y="901778"/>
            <a:chExt cx="5571000" cy="87095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05486" y="1232759"/>
              <a:ext cx="3859604" cy="8047606"/>
              <a:chOff x="13005486" y="1232759"/>
              <a:chExt cx="3859604" cy="804760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780000">
                <a:off x="11408049" y="-2459916"/>
                <a:ext cx="7723810" cy="16095238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80000">
                <a:off x="13005486" y="1232759"/>
                <a:ext cx="3859604" cy="804760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403916" y="3600000"/>
              <a:ext cx="3062744" cy="3085714"/>
              <a:chOff x="13403916" y="3600000"/>
              <a:chExt cx="3062744" cy="30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80000">
                <a:off x="13403916" y="3600000"/>
                <a:ext cx="3062744" cy="308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278571" y="2308113"/>
            <a:ext cx="974244" cy="1039193"/>
            <a:chOff x="7278571" y="2308113"/>
            <a:chExt cx="974244" cy="1039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8571" y="2308113"/>
              <a:ext cx="974244" cy="1039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006f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7887" y="3946582"/>
            <a:ext cx="9849991" cy="2857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6809132" y="180283"/>
            <a:ext cx="1209524" cy="1219048"/>
            <a:chOff x="16809132" y="180283"/>
            <a:chExt cx="1209524" cy="1219048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6809132" y="180283"/>
              <a:ext cx="1205434" cy="1214475"/>
              <a:chOff x="16809132" y="180283"/>
              <a:chExt cx="1205434" cy="121447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6809132" y="180283"/>
                <a:ext cx="1205434" cy="121447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 rot="0"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94564" y="6212488"/>
            <a:ext cx="10010072" cy="1142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118971" y="1812528"/>
            <a:ext cx="18439840" cy="11414262"/>
            <a:chOff x="-118971" y="1812528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8971" y="1812528"/>
              <a:ext cx="18439840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2315" y="6458309"/>
            <a:ext cx="5469957" cy="4978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5176" y="691112"/>
            <a:ext cx="4522187" cy="1063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113914" y="700803"/>
            <a:ext cx="4260787" cy="8884107"/>
            <a:chOff x="12113914" y="700803"/>
            <a:chExt cx="4260787" cy="88841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351390" y="-3376006"/>
              <a:ext cx="8523810" cy="1777142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13914" y="700803"/>
              <a:ext cx="4260787" cy="8884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74752" y="3935781"/>
            <a:ext cx="9186149" cy="1683790"/>
            <a:chOff x="974752" y="3935781"/>
            <a:chExt cx="9186149" cy="16837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90534" y="3851563"/>
              <a:ext cx="5343931" cy="10106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87136" y="4762450"/>
              <a:ext cx="7691236" cy="11428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315" y="7116976"/>
            <a:ext cx="4121966" cy="497822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10"/>
          <a:srcRect l="2020" t="8120" r="1520" b="7200"/>
          <a:stretch>
            <a:fillRect/>
          </a:stretch>
        </p:blipFill>
        <p:spPr>
          <a:xfrm>
            <a:off x="12268200" y="1600200"/>
            <a:ext cx="3962400" cy="784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118971" y="1812528"/>
            <a:ext cx="18439840" cy="11414262"/>
            <a:chOff x="-118971" y="1812528"/>
            <a:chExt cx="18439840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8971" y="1812528"/>
              <a:ext cx="18439840" cy="114142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5176" y="691112"/>
            <a:ext cx="8931122" cy="10634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28629" y="3851563"/>
            <a:ext cx="9523022" cy="1010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25231" y="4762450"/>
            <a:ext cx="9559473" cy="11428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33267" y="6484237"/>
            <a:ext cx="8990188" cy="497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33267" y="7104809"/>
            <a:ext cx="8990188" cy="497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210804" y="-3318863"/>
            <a:ext cx="8523810" cy="17771428"/>
            <a:chOff x="-210804" y="-3318863"/>
            <a:chExt cx="8523810" cy="177714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-210804" y="-3318863"/>
              <a:ext cx="8523810" cy="1777142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51719" y="757946"/>
              <a:ext cx="4260787" cy="8884107"/>
            </a:xfrm>
            <a:prstGeom prst="rect">
              <a:avLst/>
            </a:prstGeom>
          </p:spPr>
        </p:pic>
      </p:grpSp>
      <p:pic>
        <p:nvPicPr>
          <p:cNvPr id="1011" name=""/>
          <p:cNvPicPr/>
          <p:nvPr/>
        </p:nvPicPr>
        <p:blipFill rotWithShape="1">
          <a:blip r:embed="rId10"/>
          <a:srcRect t="2960" r="-260" b="5190"/>
          <a:stretch>
            <a:fillRect/>
          </a:stretch>
        </p:blipFill>
        <p:spPr>
          <a:xfrm>
            <a:off x="1733925" y="1753200"/>
            <a:ext cx="3927600" cy="7088400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11"/>
          <a:srcRect t="2960" r="-260" b="5930"/>
          <a:stretch>
            <a:fillRect/>
          </a:stretch>
        </p:blipFill>
        <p:spPr>
          <a:xfrm>
            <a:off x="1752600" y="1752600"/>
            <a:ext cx="3886200" cy="708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2021-06-17T01:11:54.000</dcterms:created>
  <dc:creator>officegen</dc:creator>
  <cp:lastModifiedBy>범쟈</cp:lastModifiedBy>
  <dcterms:modified xsi:type="dcterms:W3CDTF">2021-06-17T06:15:21.348</dcterms:modified>
  <cp:revision>15</cp:revision>
  <cp:version>0906.0100.01</cp:version>
</cp:coreProperties>
</file>